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74" r:id="rId3"/>
    <p:sldId id="256" r:id="rId4"/>
    <p:sldId id="258" r:id="rId5"/>
    <p:sldId id="259" r:id="rId6"/>
    <p:sldId id="266" r:id="rId7"/>
    <p:sldId id="265" r:id="rId8"/>
    <p:sldId id="260" r:id="rId9"/>
    <p:sldId id="271" r:id="rId10"/>
    <p:sldId id="272" r:id="rId11"/>
    <p:sldId id="273" r:id="rId12"/>
    <p:sldId id="261" r:id="rId13"/>
    <p:sldId id="262" r:id="rId14"/>
    <p:sldId id="263" r:id="rId15"/>
    <p:sldId id="264" r:id="rId16"/>
    <p:sldId id="267" r:id="rId17"/>
    <p:sldId id="270" r:id="rId18"/>
    <p:sldId id="277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D2F0-B04E-46B7-A25B-B9BF1305B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6DE74-D714-4698-8BAE-34AEC78BC6EC}" type="datetimeFigureOut">
              <a:rPr lang="vi-VN" smtClean="0"/>
              <a:pPr/>
              <a:t>30/10/2016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019E2E-2208-49EF-A8E0-8F57BEE0C61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GA%20TA%203%2014-15\51%20Track%2051%20-%20Title.mp3" TargetMode="External"/><Relationship Id="rId1" Type="http://schemas.openxmlformats.org/officeDocument/2006/relationships/audio" Target="file:///C:\Users\V&#226;nS&#7929;\Downloads\58%20Track%2058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GA%20TA%203%2014-15\51%20Track%2051%20-%20activity%201.mp3" TargetMode="External"/><Relationship Id="rId1" Type="http://schemas.openxmlformats.org/officeDocument/2006/relationships/audio" Target="file:///E:\GA%20TA%203%2014-15\51%20Track%2051%20-%201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GA%20TA%203%2014-15\51%20Track%2051%20-%201a2.mp3" TargetMode="External"/><Relationship Id="rId1" Type="http://schemas.openxmlformats.org/officeDocument/2006/relationships/audio" Target="file:///E:\GA%20TA%203%2014-15\51%20Track%2051%20-%201a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GA%20TA%203%2014-15\51%20Track%2051%20-%201b2.mp3" TargetMode="External"/><Relationship Id="rId1" Type="http://schemas.openxmlformats.org/officeDocument/2006/relationships/audio" Target="file:///E:\GA%20TA%203%2014-15\51%20Track%2051%20-%201b1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GA%20TA%203%2014-15\51%20Track%2051%20-%20Stand%20up.mp3" TargetMode="External"/><Relationship Id="rId1" Type="http://schemas.openxmlformats.org/officeDocument/2006/relationships/audio" Target="file:///E:\GA%20TA%203%2014-15\51%20Track%2051%20-%20activity%20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file:///E:\GA%20TA%203%2014-15\51%20Track%2051%20-%20Stand%20up.mp3" TargetMode="External"/><Relationship Id="rId1" Type="http://schemas.openxmlformats.org/officeDocument/2006/relationships/audio" Target="file:///E:\GA%20TA%203%2014-15\51%20Track%2051%20-%20activity%202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SC018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638800" cy="3505200"/>
          </a:xfrm>
          <a:prstGeom prst="rect">
            <a:avLst/>
          </a:prstGeom>
          <a:noFill/>
        </p:spPr>
      </p:pic>
      <p:pic>
        <p:nvPicPr>
          <p:cNvPr id="90115" name="Picture 3" descr="k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8125" cy="6881813"/>
          </a:xfrm>
          <a:prstGeom prst="rect">
            <a:avLst/>
          </a:prstGeom>
          <a:noFill/>
        </p:spPr>
      </p:pic>
      <p:pic>
        <p:nvPicPr>
          <p:cNvPr id="90119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0" name="WordArt 8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 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Welcome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to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English class 3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66A0A"/>
                  </a:gs>
                  <a:gs pos="50000">
                    <a:srgbClr val="F5F571"/>
                  </a:gs>
                  <a:gs pos="100000">
                    <a:srgbClr val="F66A0A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</a:endParaRPr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1000100" y="2428868"/>
            <a:ext cx="7467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 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Welcome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to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66A0A"/>
                    </a:gs>
                    <a:gs pos="50000">
                      <a:srgbClr val="F5F571"/>
                    </a:gs>
                    <a:gs pos="100000">
                      <a:srgbClr val="F66A0A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</a:rPr>
              <a:t>English class 3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66A0A"/>
                  </a:gs>
                  <a:gs pos="50000">
                    <a:srgbClr val="F5F571"/>
                  </a:gs>
                  <a:gs pos="100000">
                    <a:srgbClr val="F66A0A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</a:endParaRPr>
          </a:p>
        </p:txBody>
      </p:sp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500166" y="571480"/>
            <a:ext cx="6643734" cy="642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Thanh</a:t>
            </a:r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Am Primary school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66A0A"/>
                  </a:gs>
                  <a:gs pos="50000">
                    <a:srgbClr val="F5F571"/>
                  </a:gs>
                  <a:gs pos="100000">
                    <a:srgbClr val="F66A0A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 animBg="1"/>
      <p:bldP spid="90120" grpId="1" animBg="1"/>
      <p:bldP spid="8" grpId="0" animBg="1"/>
      <p:bldP spid="8" grpId="1" animBg="1"/>
      <p:bldP spid="10" grpId="0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6_edited - Copy (2) - Copy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926_edited - Copy (3) - Copy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2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8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9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0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786" y="642918"/>
            <a:ext cx="7903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Put the letters in order to make the words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90712" y="1643050"/>
            <a:ext cx="143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open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66" y="1643050"/>
            <a:ext cx="1438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pnoe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0166" y="2857496"/>
            <a:ext cx="1462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eclso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4224" y="4214818"/>
            <a:ext cx="15985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Cemo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……. in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3744" y="1571612"/>
            <a:ext cx="19736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Tdnas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……… up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86578" y="2928934"/>
            <a:ext cx="21675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e. Its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……. down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6578" y="4286256"/>
            <a:ext cx="19046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Ltak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Don’t …..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66" y="2844225"/>
            <a:ext cx="1462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close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28" y="4286256"/>
            <a:ext cx="214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come in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01515" y="1558341"/>
            <a:ext cx="2271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Stand up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86578" y="2928934"/>
            <a:ext cx="2143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e. Sit down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56631" y="4286256"/>
            <a:ext cx="2244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f. don’t talk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5786" y="642918"/>
            <a:ext cx="3466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Read and match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3655" y="4643446"/>
            <a:ext cx="16209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Come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1146" y="5773183"/>
            <a:ext cx="15520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4. Open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77987" y="2272721"/>
            <a:ext cx="2430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up, please.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7987" y="3429000"/>
            <a:ext cx="2532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your book.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77987" y="4572008"/>
            <a:ext cx="2978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c. down, please.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77987" y="5773183"/>
            <a:ext cx="2663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d. here, please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0378" y="2357430"/>
            <a:ext cx="10727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Sit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38" y="3500438"/>
            <a:ext cx="161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Stand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2500298" y="2643182"/>
            <a:ext cx="3177689" cy="2221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7" idx="1"/>
          </p:cNvCxnSpPr>
          <p:nvPr/>
        </p:nvCxnSpPr>
        <p:spPr>
          <a:xfrm flipV="1">
            <a:off x="2643174" y="3721388"/>
            <a:ext cx="3034813" cy="2344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9" idx="1"/>
          </p:cNvCxnSpPr>
          <p:nvPr/>
        </p:nvCxnSpPr>
        <p:spPr>
          <a:xfrm>
            <a:off x="2714612" y="4935834"/>
            <a:ext cx="2963375" cy="11297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714612" y="2714620"/>
            <a:ext cx="2928958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Time" pitchFamily="34" charset="0"/>
              </a:rPr>
              <a:t>Thank you very much</a:t>
            </a: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Time" pitchFamily="34" charset="0"/>
              </a:rPr>
              <a:t> Goodbye</a:t>
            </a: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.VnTime" pitchFamily="34" charset="0"/>
              </a:rPr>
              <a:t> See you later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3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0" grpId="1"/>
      <p:bldP spid="24580" grpId="2"/>
      <p:bldP spid="2458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 rot="630532">
            <a:off x="990600" y="3200400"/>
            <a:ext cx="7239000" cy="3352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6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Lesson 1 (P. </a:t>
            </a:r>
            <a:r>
              <a:rPr lang="vi-VN" sz="3600" kern="10" dirty="0" smtClean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40)</a:t>
            </a:r>
            <a:endParaRPr lang="vi-VN" sz="3600" kern="10" dirty="0">
              <a:ln w="12700">
                <a:solidFill>
                  <a:srgbClr val="CC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sp>
        <p:nvSpPr>
          <p:cNvPr id="30726" name="WordArt 6" descr="Narrow vertical"/>
          <p:cNvSpPr>
            <a:spLocks noChangeArrowheads="1" noChangeShapeType="1" noTextEdit="1"/>
          </p:cNvSpPr>
          <p:nvPr/>
        </p:nvSpPr>
        <p:spPr bwMode="auto">
          <a:xfrm rot="630532">
            <a:off x="381000" y="228600"/>
            <a:ext cx="8305800" cy="4129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3472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Aristote"/>
              </a:rPr>
              <a:t>Unit </a:t>
            </a:r>
            <a:r>
              <a:rPr lang="en-US" sz="3600" kern="10" dirty="0" smtClean="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Aristote"/>
              </a:rPr>
              <a:t>6: Stand up! </a:t>
            </a:r>
            <a:endParaRPr lang="vi-VN" sz="3600" kern="10" dirty="0">
              <a:ln w="12700">
                <a:solidFill>
                  <a:srgbClr val="CC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</a:endParaRPr>
          </a:p>
        </p:txBody>
      </p:sp>
      <p:pic>
        <p:nvPicPr>
          <p:cNvPr id="5" name="58 Track 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785794"/>
            <a:ext cx="304800" cy="304800"/>
          </a:xfrm>
          <a:prstGeom prst="rect">
            <a:avLst/>
          </a:prstGeom>
        </p:spPr>
      </p:pic>
      <p:pic>
        <p:nvPicPr>
          <p:cNvPr id="6" name="51 Track 51 - Tit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41433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7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0725" grpId="0" animBg="1"/>
      <p:bldP spid="307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923_ed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4643438" cy="5643578"/>
          </a:xfrm>
          <a:prstGeom prst="rect">
            <a:avLst/>
          </a:prstGeom>
        </p:spPr>
      </p:pic>
      <p:pic>
        <p:nvPicPr>
          <p:cNvPr id="5" name="Picture 4" descr="IMG_4924_edi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4500562" cy="5643578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" y="206375"/>
            <a:ext cx="7248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Stencil" pitchFamily="82" charset="0"/>
              </a:rPr>
              <a:t>1. Look, listen and repeat</a:t>
            </a:r>
          </a:p>
        </p:txBody>
      </p:sp>
      <p:pic>
        <p:nvPicPr>
          <p:cNvPr id="9" name="51 Track 51 -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1000108"/>
            <a:ext cx="304800" cy="304800"/>
          </a:xfrm>
          <a:prstGeom prst="rect">
            <a:avLst/>
          </a:prstGeom>
        </p:spPr>
      </p:pic>
      <p:pic>
        <p:nvPicPr>
          <p:cNvPr id="10" name="51 Track 51 - activity 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71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3_ed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51 Track 51 - 1a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3643314"/>
            <a:ext cx="304800" cy="304800"/>
          </a:xfrm>
          <a:prstGeom prst="rect">
            <a:avLst/>
          </a:prstGeom>
        </p:spPr>
      </p:pic>
      <p:pic>
        <p:nvPicPr>
          <p:cNvPr id="5" name="51 Track 51 - 1a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4_ed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32" cy="6858024"/>
          </a:xfrm>
          <a:prstGeom prst="rect">
            <a:avLst/>
          </a:prstGeom>
        </p:spPr>
      </p:pic>
      <p:pic>
        <p:nvPicPr>
          <p:cNvPr id="5" name="51 Track 51 - 1b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785794"/>
            <a:ext cx="304800" cy="304800"/>
          </a:xfrm>
          <a:prstGeom prst="rect">
            <a:avLst/>
          </a:prstGeom>
        </p:spPr>
      </p:pic>
      <p:pic>
        <p:nvPicPr>
          <p:cNvPr id="6" name="51 Track 51 - 1b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8839200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31_ed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" y="0"/>
            <a:ext cx="9136888" cy="6856017"/>
          </a:xfrm>
          <a:prstGeom prst="rect">
            <a:avLst/>
          </a:prstGeom>
        </p:spPr>
      </p:pic>
      <p:pic>
        <p:nvPicPr>
          <p:cNvPr id="3" name="51 Track 51 - activity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142852"/>
            <a:ext cx="304800" cy="304800"/>
          </a:xfrm>
          <a:prstGeom prst="rect">
            <a:avLst/>
          </a:prstGeom>
        </p:spPr>
      </p:pic>
      <p:pic>
        <p:nvPicPr>
          <p:cNvPr id="4" name="51 Track 51 - Stand u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0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925_edit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3500430" cy="5143512"/>
          </a:xfrm>
          <a:prstGeom prst="rect">
            <a:avLst/>
          </a:prstGeom>
        </p:spPr>
      </p:pic>
      <p:pic>
        <p:nvPicPr>
          <p:cNvPr id="4" name="Picture 3" descr="IMG_4927_edi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7" y="1714488"/>
            <a:ext cx="5521819" cy="514351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292222"/>
            <a:ext cx="8731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Stencil" pitchFamily="82" charset="0"/>
              </a:rPr>
              <a:t>2. </a:t>
            </a:r>
            <a:r>
              <a:rPr lang="en-US" sz="4000" dirty="0" smtClean="0">
                <a:latin typeface="Stencil" pitchFamily="82" charset="0"/>
              </a:rPr>
              <a:t>Point, say and do the actions</a:t>
            </a:r>
            <a:endParaRPr lang="en-US" sz="4000" dirty="0">
              <a:latin typeface="Stencil" pitchFamily="82" charset="0"/>
            </a:endParaRPr>
          </a:p>
        </p:txBody>
      </p:sp>
      <p:pic>
        <p:nvPicPr>
          <p:cNvPr id="9" name="51 Track 51 - activity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0" y="785794"/>
            <a:ext cx="304800" cy="304800"/>
          </a:xfrm>
          <a:prstGeom prst="rect">
            <a:avLst/>
          </a:prstGeom>
        </p:spPr>
      </p:pic>
      <p:pic>
        <p:nvPicPr>
          <p:cNvPr id="10" name="51 Track 51 - Stand up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926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4926_edited - Copy (2)_edit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153</Words>
  <Application>Microsoft Office PowerPoint</Application>
  <PresentationFormat>On-screen Show (4:3)</PresentationFormat>
  <Paragraphs>36</Paragraphs>
  <Slides>18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VânSỹ</dc:creator>
  <cp:lastModifiedBy>lenovo</cp:lastModifiedBy>
  <cp:revision>9</cp:revision>
  <dcterms:created xsi:type="dcterms:W3CDTF">2014-10-27T16:13:49Z</dcterms:created>
  <dcterms:modified xsi:type="dcterms:W3CDTF">2016-10-30T12:57:52Z</dcterms:modified>
</cp:coreProperties>
</file>